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6" r:id="rId6"/>
    <p:sldId id="264" r:id="rId7"/>
    <p:sldId id="269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dhomelessness.org/hotelstohous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hc.org./events/category/policy/?tribe_event_display=pa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exchange.info/programs/home-ar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ytingerthal@usa.n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1D19-6634-4177-837B-5B00E101F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Hotels to Affordable Housing</a:t>
            </a:r>
            <a:br>
              <a:rPr lang="en-US" sz="4800" dirty="0"/>
            </a:br>
            <a:r>
              <a:rPr lang="en-US" sz="4800" dirty="0"/>
              <a:t>Strategies and Insights from NAEH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BAA57-FCCD-4B34-9B71-1A9F105A9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Mary Tingerthal</a:t>
            </a:r>
          </a:p>
          <a:p>
            <a:r>
              <a:rPr lang="en-US" dirty="0"/>
              <a:t>Consultant to the National Alliance to End Homelessness (NAEH)</a:t>
            </a:r>
          </a:p>
          <a:p>
            <a:r>
              <a:rPr lang="en-US" dirty="0"/>
              <a:t>Former Director, Minnesota Housing Finance Agency</a:t>
            </a:r>
          </a:p>
        </p:txBody>
      </p:sp>
    </p:spTree>
    <p:extLst>
      <p:ext uri="{BB962C8B-B14F-4D97-AF65-F5344CB8AC3E}">
        <p14:creationId xmlns:p14="http://schemas.microsoft.com/office/powerpoint/2010/main" val="242233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FFF-CA07-4877-BD0C-26BE5AABF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567" y="286603"/>
            <a:ext cx="10216113" cy="1450757"/>
          </a:xfrm>
        </p:spPr>
        <p:txBody>
          <a:bodyPr/>
          <a:lstStyle/>
          <a:p>
            <a:r>
              <a:rPr lang="en-US" dirty="0"/>
              <a:t>Research on Hotel to Housing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894C-9434-4C4A-906B-BF3484FEA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National Alliance to End Homelessness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Sought insights from programs and projects funded in 2020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Funding through CARES act;  State and local resources</a:t>
            </a:r>
          </a:p>
          <a:p>
            <a:pPr marL="384048" lvl="2" indent="0">
              <a:buNone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Provided input to policymakers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HUD HOME-ARP Program -- $5 billion now available to state and local jurisdictions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State and Local Relief Fund (SLRF) program administered by Treasury</a:t>
            </a:r>
          </a:p>
          <a:p>
            <a:pPr marL="384048" lvl="2" indent="0">
              <a:buNone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Developed case studies to assist states and localities, developers, owners and service providers, to assist with development and implementation of future programs and projects</a:t>
            </a:r>
            <a:endParaRPr lang="en-US" sz="2200" dirty="0"/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178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9EDB-78FE-420A-B05F-F64F745D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01" y="286603"/>
            <a:ext cx="10165779" cy="1450757"/>
          </a:xfrm>
        </p:spPr>
        <p:txBody>
          <a:bodyPr/>
          <a:lstStyle/>
          <a:p>
            <a:r>
              <a:rPr lang="en-US" dirty="0"/>
              <a:t>Hotels to Housing 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C7E7-0DDE-4366-B6B5-311C7B62E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Case studies available now</a:t>
            </a:r>
          </a:p>
          <a:p>
            <a:pPr marL="292608" lvl="1" indent="0">
              <a:buNone/>
            </a:pPr>
            <a:r>
              <a:rPr lang="en-US" sz="2600" dirty="0">
                <a:hlinkClick r:id="rId2"/>
              </a:rPr>
              <a:t>www.endhomelessness.org/hotelstohousing</a:t>
            </a:r>
            <a:r>
              <a:rPr lang="en-US" sz="2600" dirty="0"/>
              <a:t> </a:t>
            </a:r>
          </a:p>
          <a:p>
            <a:pPr marL="292608" lvl="1" indent="0">
              <a:buNone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Program level case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California, Oregon, Vermont, Hennepin County (MN)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Project level case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Fort Worth, San Diego, Los Angeles, Essex Junction (VT), Minneapolis</a:t>
            </a:r>
          </a:p>
        </p:txBody>
      </p:sp>
    </p:spTree>
    <p:extLst>
      <p:ext uri="{BB962C8B-B14F-4D97-AF65-F5344CB8AC3E}">
        <p14:creationId xmlns:p14="http://schemas.microsoft.com/office/powerpoint/2010/main" val="316058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9EDB-78FE-420A-B05F-F64F745D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01" y="286603"/>
            <a:ext cx="10165779" cy="1450757"/>
          </a:xfrm>
        </p:spPr>
        <p:txBody>
          <a:bodyPr/>
          <a:lstStyle/>
          <a:p>
            <a:r>
              <a:rPr lang="en-US" dirty="0"/>
              <a:t>Hotels to Housing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C7E7-0DDE-4366-B6B5-311C7B62E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56520" cy="402336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National Housing Conference Webinars</a:t>
            </a:r>
          </a:p>
          <a:p>
            <a:pPr marL="292608" lvl="1" indent="0">
              <a:buNone/>
            </a:pPr>
            <a:r>
              <a:rPr lang="en-US" sz="2600" dirty="0">
                <a:hlinkClick r:id="rId2"/>
              </a:rPr>
              <a:t>https://nhc.org./events/category/policy/?tribe_event_display=past</a:t>
            </a:r>
            <a:r>
              <a:rPr lang="en-US" sz="2600" dirty="0"/>
              <a:t>  </a:t>
            </a:r>
          </a:p>
          <a:p>
            <a:pPr marL="292608" lvl="1" indent="0">
              <a:buNone/>
            </a:pPr>
            <a:r>
              <a:rPr lang="en-US" sz="2600" dirty="0"/>
              <a:t>   then click on “Previous Events” at bottom of page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“</a:t>
            </a:r>
            <a:r>
              <a:rPr lang="en-US" sz="2800" i="1" dirty="0"/>
              <a:t>It Works: Converting Motels &amp; Hotels into Affordable Housing</a:t>
            </a:r>
            <a:r>
              <a:rPr lang="en-US" sz="2800" dirty="0"/>
              <a:t>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June 17 session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Program presenters from: California, Oregon, Vermont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“</a:t>
            </a:r>
            <a:r>
              <a:rPr lang="en-US" sz="2800" i="1" dirty="0"/>
              <a:t>How It Works: Financing &amp; Servicing of Motel &amp; Hotel Conversions</a:t>
            </a:r>
            <a:r>
              <a:rPr lang="en-US" sz="2800" dirty="0"/>
              <a:t>”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July 21 session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Project presenters from: King County WA, Hennepin County MN, Fort Worth TX</a:t>
            </a:r>
          </a:p>
        </p:txBody>
      </p:sp>
    </p:spTree>
    <p:extLst>
      <p:ext uri="{BB962C8B-B14F-4D97-AF65-F5344CB8AC3E}">
        <p14:creationId xmlns:p14="http://schemas.microsoft.com/office/powerpoint/2010/main" val="172745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C38F4-16BB-4DBC-94D9-DDDCCDDB9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Hotels to Housing – Key 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3619-E456-4E49-98E6-6405280C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83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Programmatic guidelines can be very helpful to developers and localities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Commercial real estate expertise and contacts are important for identifying suitable properties – not just hotels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Clear expectations about populations to be served is critical to buying the right properties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Financial resources for capital expenses and on-going operations must be identified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HOME-ARP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Local example – King County, Washington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078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3BFA-8DE5-4818-B45F-7CBDBD31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HOME-ARP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80420-7B66-4FE4-9212-0AE97B627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437495" cy="44040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$5 Billion available – HUD Guidance Published in September 2021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hlinkClick r:id="rId2"/>
              </a:rPr>
              <a:t>www.hudexchange.info/programs/home-arp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Allocated to state &amp; local jurisdictions per HOME formula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000" dirty="0"/>
              <a:t>Jurisdictions currently developing allocation 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Eligible activities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Rental housing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Non-congregate shelter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Supportive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Tenant-based rental assistance (TBRA)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Qualifying populations: Homeless, At risk of homelessness, Fleeing violence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752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D8B3-B807-4845-914D-512F3A86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County, WA</a:t>
            </a:r>
            <a:br>
              <a:rPr lang="en-US" dirty="0"/>
            </a:br>
            <a:r>
              <a:rPr lang="en-US" dirty="0"/>
              <a:t>Health through Housing program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20A45A-1016-45D3-A09A-577A26568352}"/>
              </a:ext>
            </a:extLst>
          </p:cNvPr>
          <p:cNvSpPr txBox="1"/>
          <p:nvPr/>
        </p:nvSpPr>
        <p:spPr>
          <a:xfrm>
            <a:off x="1132980" y="1736521"/>
            <a:ext cx="967048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State law allows local option to dedicate 0.1% Sales Tax for housing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King Co. estimates $60M revenue in 2021; allowed to bond for 50%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Plans to issue $350M in bonds; balance of revenue funds operations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Focus:  Health through Housing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Target: Individuals/Households with incomes &lt; 30% AMI plus experiencing homelessness or at risk of homelessness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Goal:  Create 1,600 units of permanent supportive housing by end of 2022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Model for partnering with local communities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Consultation on site selection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Joint selection of service providers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Minimum 15% local referrals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“Good Neighbor” agreements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8BE357D-70F0-4A36-949C-55145A383C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0041" y="5003799"/>
            <a:ext cx="3337264" cy="69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4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A0CA59-4616-4EE8-AD50-2821710A3C35}"/>
              </a:ext>
            </a:extLst>
          </p:cNvPr>
          <p:cNvSpPr txBox="1"/>
          <p:nvPr/>
        </p:nvSpPr>
        <p:spPr>
          <a:xfrm>
            <a:off x="3424527" y="1181100"/>
            <a:ext cx="487640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Questions?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Contact:</a:t>
            </a:r>
          </a:p>
          <a:p>
            <a:pPr algn="ctr"/>
            <a:r>
              <a:rPr lang="en-US" sz="3600" dirty="0"/>
              <a:t>Mary Tingerthal</a:t>
            </a:r>
          </a:p>
          <a:p>
            <a:pPr algn="ctr"/>
            <a:r>
              <a:rPr lang="en-US" sz="3600" dirty="0">
                <a:hlinkClick r:id="rId2"/>
              </a:rPr>
              <a:t>marytingerthal@usa.net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30707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451</TotalTime>
  <Words>514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Hotels to Affordable Housing Strategies and Insights from NAEH Study</vt:lpstr>
      <vt:lpstr>Research on Hotel to Housing Conversion</vt:lpstr>
      <vt:lpstr>Hotels to Housing Case Studies</vt:lpstr>
      <vt:lpstr>Hotels to Housing Other Resources</vt:lpstr>
      <vt:lpstr>Hotels to Housing – Key Insights</vt:lpstr>
      <vt:lpstr>HOME-ARP Highlights</vt:lpstr>
      <vt:lpstr>King County, WA Health through Housing program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Underutilized Properties into Housing</dc:title>
  <dc:creator>Tingerthal, Mary (MHFA)</dc:creator>
  <cp:lastModifiedBy>Tingerthal, Mary (MHFA)</cp:lastModifiedBy>
  <cp:revision>11</cp:revision>
  <dcterms:created xsi:type="dcterms:W3CDTF">2021-09-07T22:21:25Z</dcterms:created>
  <dcterms:modified xsi:type="dcterms:W3CDTF">2022-02-23T00:28:16Z</dcterms:modified>
</cp:coreProperties>
</file>